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7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85B1E-B523-9137-2091-3F93710594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EE3C08-04AC-6079-11A8-D915F03545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2C447-FE0F-C247-F067-E90FA947D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88895F-E1EE-2D7B-51E1-D3D706C4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F3440-CB97-C06B-34FB-BD0684550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31722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85C5C-9FC0-C5E5-9A7A-070A7A15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B5DBE3-729C-D3B3-D9B0-D3AD6A1DAD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CB91E8-A0E1-D56A-0134-C0C68DA1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907BE-B73F-C885-DBD5-C60A88EDD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5430B4-5B24-E397-8809-D7C919981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56019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CA916F-2701-BF16-6A94-CE05628C66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83D59-7AFD-3F87-84F6-D35CC646E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E1F37-C439-DBD0-6E82-8D1BA787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4BDAA-D95B-BCEC-75A6-4C38D6BC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49B49-BE6D-B1A6-8405-85093FD53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679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1053E-DB74-9825-54DF-DA4592B2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19F85-529C-1AD4-627F-38F52479F0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E3114-0CF2-FA91-542A-B9DB2977C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ED14D8-BD51-EED3-D7B0-ED65B75B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51048-82DC-773A-CD9F-6FF503140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11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37C6-99AB-EE15-F5BC-33C27647E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1DDA41-1640-4EA3-1384-0CA124B0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1A42C-C5C9-A3B0-572A-70BD13A52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106052-C669-383E-D29F-6D324B73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77EE1B-4A47-3CB4-B3A2-EF16EB6DF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11532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F54C-D742-2C6B-58E6-5A943BA8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85AB1-F311-37D6-E717-79A3A9FBD8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F86E8A-31C7-FD0D-03D1-53D6E9EB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897DB-DC2C-C48E-76E9-1A6C622A9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CE522-9999-83B9-D616-10F03195C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F716D-164B-75F7-7424-C8DCE64B3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809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73544-648A-1D2B-FE86-6BC539C9E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ADC609-294D-F3FF-8D72-64ABC8BE6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AD43C-D9C2-76B3-2501-0C9BFB68DB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6F0045-6EC4-77CA-B40D-1E65F0C31C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EC6D55-0698-A272-02AE-68AE748A6D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2C6BC8-19BC-BF1C-BF8B-68AF899A5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BA06B0-39CF-40F9-82EA-B09119139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4D9E6E-D504-4621-C9EF-44522617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502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5CBA5-BA25-B8F9-F53E-111466CB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60BC94-A212-213A-1967-C414127E0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96B405-32B6-376F-FD69-27EEB125E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B9C16-D855-2E9D-BD40-FDD73A37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47704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080511-682B-29A6-02CF-BB243951C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DDCF1B-CE2B-C483-40D4-2C7DEB2DF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94D09-A3CE-7756-A940-DFE77C0C9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89383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06473-E1D2-A50F-1641-57F2DAE4C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50872-CE62-A433-EBC6-762EC89BD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D96A4-29C2-9F83-79B9-CFE690648F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D5917-0F73-3477-4C8C-8CDB72F56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84189-48B1-3381-6C32-EF1AB3F3A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9F309-31E3-AC50-8D58-4E8006965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701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8827B-E053-EF16-22C3-94B5A11E2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303593-63B1-3A88-9F70-3800559BB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B6993-7B4D-7551-526D-EBB17CCA25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9F8D0E-937E-3A8B-85C3-E6CD7761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840F2-C3EB-A886-7D18-10257A087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24081-C86F-11BB-4075-2A84C9B9C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90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2F5C55-9997-9E4E-C6D4-79EC561F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883492-027B-243E-1B62-771A6AC60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A2C85-E82D-BE7C-E6C8-41B6553B26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961-1B72-45AE-A3E1-687605679937}" type="datetimeFigureOut">
              <a:rPr lang="en-CA" smtClean="0"/>
              <a:t>2024-12-15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20032-BF75-5DD1-2EE7-B880CDB75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C0F21-FD7F-37E4-A7A9-608A511257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FC8C8-FFD7-434C-A34D-D23B3F43D14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48264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BFD2E7-6322-93C9-CF39-71F44CE969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561" t="20435" r="35666" b="6331"/>
          <a:stretch/>
        </p:blipFill>
        <p:spPr>
          <a:xfrm>
            <a:off x="1142617" y="4773"/>
            <a:ext cx="4953383" cy="6853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F4B98F-8D97-7B2D-24CA-BCBD357B0D8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98" t="20435" r="35666" b="5058"/>
          <a:stretch/>
        </p:blipFill>
        <p:spPr>
          <a:xfrm>
            <a:off x="6186798" y="0"/>
            <a:ext cx="4862585" cy="685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08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kelly kretz</dc:creator>
  <cp:lastModifiedBy>kelly kretz</cp:lastModifiedBy>
  <cp:revision>1</cp:revision>
  <dcterms:created xsi:type="dcterms:W3CDTF">2024-12-15T10:24:15Z</dcterms:created>
  <dcterms:modified xsi:type="dcterms:W3CDTF">2024-12-15T10:25:03Z</dcterms:modified>
</cp:coreProperties>
</file>